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78" r:id="rId4"/>
    <p:sldId id="260" r:id="rId5"/>
    <p:sldId id="279" r:id="rId6"/>
    <p:sldId id="262" r:id="rId7"/>
    <p:sldId id="280" r:id="rId8"/>
    <p:sldId id="264" r:id="rId9"/>
    <p:sldId id="281" r:id="rId10"/>
    <p:sldId id="266" r:id="rId11"/>
    <p:sldId id="282" r:id="rId12"/>
    <p:sldId id="268" r:id="rId13"/>
  </p:sldIdLst>
  <p:sldSz cx="16256000" cy="10160000"/>
  <p:notesSz cx="16256000" cy="10160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713" autoAdjust="0"/>
  </p:normalViewPr>
  <p:slideViewPr>
    <p:cSldViewPr>
      <p:cViewPr>
        <p:scale>
          <a:sx n="66" d="100"/>
          <a:sy n="66" d="100"/>
        </p:scale>
        <p:origin x="-1434" y="-3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043738" cy="5095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9207500" y="0"/>
            <a:ext cx="7045325" cy="5095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73097-DC0C-BB40-AEC4-7A08054E0C8B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384800" y="12700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625600" y="4889500"/>
            <a:ext cx="13004800" cy="4000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50413"/>
            <a:ext cx="7043738" cy="5095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9207500" y="9650413"/>
            <a:ext cx="7045325" cy="5095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90AA4-3945-7748-976B-C90B6FB2B8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6319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90AA4-3945-7748-976B-C90B6FB2B8A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90AA4-3945-7748-976B-C90B6FB2B8A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4209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90AA4-3945-7748-976B-C90B6FB2B8A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4209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19200" y="3149600"/>
            <a:ext cx="13817600" cy="2133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38400" y="5689600"/>
            <a:ext cx="11379200" cy="254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12800" y="2336800"/>
            <a:ext cx="707136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371840" y="2336800"/>
            <a:ext cx="707136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269230"/>
            <a:ext cx="153670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12800" y="2336800"/>
            <a:ext cx="1463040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27040" y="9448800"/>
            <a:ext cx="520192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12800" y="9448800"/>
            <a:ext cx="373888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04320" y="9448800"/>
            <a:ext cx="373888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4984" cy="101589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4. Интернет вещей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1324" y="2793983"/>
            <a:ext cx="6715172" cy="48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4"/>
          <p:cNvSpPr/>
          <p:nvPr/>
        </p:nvSpPr>
        <p:spPr>
          <a:xfrm>
            <a:off x="11271272" y="8366148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2" name="Rectangle 4"/>
          <p:cNvSpPr/>
          <p:nvPr/>
        </p:nvSpPr>
        <p:spPr>
          <a:xfrm>
            <a:off x="3627406" y="8294710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13" name="Picture 3" descr="C:\Users\инга\Documents\R-TT\R-Studio\DCIM\100CANON\IMG_85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8066" y="2793984"/>
            <a:ext cx="6786610" cy="4807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5. Промышленная автоматика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2380" y="2865422"/>
            <a:ext cx="642942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076" y="2793984"/>
            <a:ext cx="6357982" cy="47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4"/>
          <p:cNvSpPr/>
          <p:nvPr/>
        </p:nvSpPr>
        <p:spPr>
          <a:xfrm>
            <a:off x="3627406" y="8294710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2" name="Rectangle 4"/>
          <p:cNvSpPr/>
          <p:nvPr/>
        </p:nvSpPr>
        <p:spPr>
          <a:xfrm>
            <a:off x="11271272" y="8366148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5. Промышленная автоматика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9504" y="2865421"/>
            <a:ext cx="6643734" cy="450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4"/>
          <p:cNvSpPr/>
          <p:nvPr/>
        </p:nvSpPr>
        <p:spPr>
          <a:xfrm>
            <a:off x="11271272" y="8366148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3627406" y="8294710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62" y="2793984"/>
            <a:ext cx="6643734" cy="460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2738755" algn="l"/>
              </a:tabLst>
            </a:pPr>
            <a:r>
              <a:rPr sz="4400" spc="-210" dirty="0">
                <a:cs typeface="Times New Roman" panose="02020603050405020304" pitchFamily="18" charset="0"/>
              </a:rPr>
              <a:t>О</a:t>
            </a:r>
            <a:r>
              <a:rPr sz="4400" spc="-130" dirty="0">
                <a:cs typeface="Times New Roman" panose="02020603050405020304" pitchFamily="18" charset="0"/>
              </a:rPr>
              <a:t>Б</a:t>
            </a:r>
            <a:r>
              <a:rPr sz="4400" spc="165" dirty="0">
                <a:cs typeface="Times New Roman" panose="02020603050405020304" pitchFamily="18" charset="0"/>
              </a:rPr>
              <a:t>Щ</a:t>
            </a:r>
            <a:r>
              <a:rPr sz="4400" spc="30" dirty="0">
                <a:cs typeface="Times New Roman" panose="02020603050405020304" pitchFamily="18" charset="0"/>
              </a:rPr>
              <a:t>А</a:t>
            </a:r>
            <a:r>
              <a:rPr sz="4400" dirty="0">
                <a:cs typeface="Times New Roman" panose="02020603050405020304" pitchFamily="18" charset="0"/>
              </a:rPr>
              <a:t>Я	</a:t>
            </a:r>
            <a:r>
              <a:rPr sz="4400" spc="-15" dirty="0">
                <a:cs typeface="Times New Roman" panose="02020603050405020304" pitchFamily="18" charset="0"/>
              </a:rPr>
              <a:t>И</a:t>
            </a:r>
            <a:r>
              <a:rPr sz="4400" spc="-10" dirty="0">
                <a:cs typeface="Times New Roman" panose="02020603050405020304" pitchFamily="18" charset="0"/>
              </a:rPr>
              <a:t>Н</a:t>
            </a:r>
            <a:r>
              <a:rPr sz="4400" dirty="0">
                <a:cs typeface="Times New Roman" panose="02020603050405020304" pitchFamily="18" charset="0"/>
              </a:rPr>
              <a:t>Ф</a:t>
            </a:r>
            <a:r>
              <a:rPr sz="4400" spc="-185" dirty="0">
                <a:cs typeface="Times New Roman" panose="02020603050405020304" pitchFamily="18" charset="0"/>
              </a:rPr>
              <a:t>О</a:t>
            </a:r>
            <a:r>
              <a:rPr sz="4400" spc="-180" dirty="0">
                <a:cs typeface="Times New Roman" panose="02020603050405020304" pitchFamily="18" charset="0"/>
              </a:rPr>
              <a:t>Р</a:t>
            </a:r>
            <a:r>
              <a:rPr sz="4400" spc="-30" dirty="0">
                <a:cs typeface="Times New Roman" panose="02020603050405020304" pitchFamily="18" charset="0"/>
              </a:rPr>
              <a:t>М</a:t>
            </a:r>
            <a:r>
              <a:rPr sz="4400" spc="-60" dirty="0">
                <a:cs typeface="Times New Roman" panose="02020603050405020304" pitchFamily="18" charset="0"/>
              </a:rPr>
              <a:t>А</a:t>
            </a:r>
            <a:r>
              <a:rPr sz="4400" spc="5" dirty="0">
                <a:cs typeface="Times New Roman" panose="02020603050405020304" pitchFamily="18" charset="0"/>
              </a:rPr>
              <a:t>Ц</a:t>
            </a:r>
            <a:r>
              <a:rPr sz="4400" spc="-114" dirty="0">
                <a:cs typeface="Times New Roman" panose="02020603050405020304" pitchFamily="18" charset="0"/>
              </a:rPr>
              <a:t>И</a:t>
            </a:r>
            <a:r>
              <a:rPr sz="4400" dirty="0">
                <a:cs typeface="Times New Roman" panose="02020603050405020304" pitchFamily="18" charset="0"/>
              </a:rPr>
              <a:t>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2696" y="2008166"/>
            <a:ext cx="7025137" cy="24134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67000" algn="l"/>
              </a:tabLst>
            </a:pPr>
            <a:r>
              <a:rPr sz="2400" spc="-15" dirty="0">
                <a:latin typeface="PT Mono"/>
                <a:cs typeface="PT Mono"/>
              </a:rPr>
              <a:t>НАИМЕНОВАНИЕ</a:t>
            </a:r>
            <a:r>
              <a:rPr sz="2400" spc="-15">
                <a:latin typeface="PT Mono"/>
                <a:cs typeface="PT Mono"/>
              </a:rPr>
              <a:t>	</a:t>
            </a:r>
            <a:r>
              <a:rPr sz="2400" spc="-55" smtClean="0">
                <a:latin typeface="PT Mono"/>
                <a:cs typeface="PT Mono"/>
              </a:rPr>
              <a:t>ОРГАНИЗАЦИИ:</a:t>
            </a:r>
            <a:r>
              <a:rPr lang="ru-RU" sz="2400" spc="-55" dirty="0" smtClean="0">
                <a:latin typeface="PT Mono"/>
                <a:cs typeface="PT Mono"/>
              </a:rPr>
              <a:t>                      </a:t>
            </a:r>
            <a:r>
              <a:rPr lang="ru-RU" sz="2200" b="1" spc="-55" dirty="0" smtClean="0">
                <a:latin typeface="PT Mono"/>
                <a:cs typeface="PT Mono"/>
              </a:rPr>
              <a:t>государственное автономное профессиональное образовательное учреждение Чувашской Республики «Новочебоксарский химико-механический техникум» Министерства образования и молодежной политики Чувашской Республики </a:t>
            </a:r>
            <a:endParaRPr sz="2200" b="1" dirty="0">
              <a:latin typeface="PT Mono"/>
              <a:cs typeface="PT Mon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2696" y="4794248"/>
            <a:ext cx="6692900" cy="105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sz="2400" spc="-45" dirty="0">
                <a:latin typeface="PT Mono"/>
              </a:rPr>
              <a:t>ЮР</a:t>
            </a:r>
            <a:r>
              <a:rPr lang="ru-RU" sz="2400" spc="-45" dirty="0">
                <a:latin typeface="PT Mono"/>
              </a:rPr>
              <a:t>ИДИЧЕСКИЙ </a:t>
            </a:r>
            <a:r>
              <a:rPr sz="2400" spc="85" smtClean="0">
                <a:latin typeface="PT Mono"/>
                <a:cs typeface="PT Mono"/>
              </a:rPr>
              <a:t>А</a:t>
            </a:r>
            <a:r>
              <a:rPr sz="2400" spc="-40" smtClean="0">
                <a:latin typeface="PT Mono"/>
                <a:cs typeface="PT Mono"/>
              </a:rPr>
              <a:t>Д</a:t>
            </a:r>
            <a:r>
              <a:rPr sz="2400" spc="-120" smtClean="0">
                <a:latin typeface="PT Mono"/>
                <a:cs typeface="PT Mono"/>
              </a:rPr>
              <a:t>РЕ</a:t>
            </a:r>
            <a:r>
              <a:rPr sz="2400" spc="-280" smtClean="0">
                <a:latin typeface="PT Mono"/>
                <a:cs typeface="PT Mono"/>
              </a:rPr>
              <a:t>С</a:t>
            </a:r>
            <a:r>
              <a:rPr lang="ru-RU" sz="2400" spc="-280" dirty="0" smtClean="0">
                <a:latin typeface="PT Mono"/>
                <a:cs typeface="PT Mono"/>
              </a:rPr>
              <a:t> </a:t>
            </a:r>
            <a:r>
              <a:rPr sz="2400">
                <a:latin typeface="PT Mono"/>
                <a:cs typeface="PT Mono"/>
              </a:rPr>
              <a:t>:</a:t>
            </a:r>
            <a:r>
              <a:rPr lang="ru-RU" sz="2400" dirty="0">
                <a:latin typeface="PT Mono"/>
                <a:cs typeface="PT Mono"/>
              </a:rPr>
              <a:t> </a:t>
            </a:r>
            <a:r>
              <a:rPr lang="ru-RU" sz="2400" dirty="0" smtClean="0">
                <a:latin typeface="PT Mono"/>
                <a:cs typeface="PT Mono"/>
              </a:rPr>
              <a:t>                                  </a:t>
            </a:r>
            <a:r>
              <a:rPr lang="ru-RU" sz="2200" b="1" spc="-55" dirty="0" smtClean="0">
                <a:latin typeface="PT Mono"/>
                <a:cs typeface="PT Mono"/>
              </a:rPr>
              <a:t>429951, Республика Чувашия, г. Новочебоксарск, ул. Жени Крутовой, д. 2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121650" y="1163555"/>
            <a:ext cx="7670800" cy="8771632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894444" y="8966200"/>
            <a:ext cx="4904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spcBef>
                <a:spcPts val="1935"/>
              </a:spcBef>
            </a:pPr>
            <a:r>
              <a:rPr lang="bg-BG" spc="-10" dirty="0">
                <a:latin typeface="PT Mono"/>
                <a:cs typeface="PT Mono"/>
              </a:rPr>
              <a:t>ФОТО </a:t>
            </a:r>
            <a:r>
              <a:rPr lang="bg-BG" dirty="0">
                <a:latin typeface="PT Mono"/>
                <a:cs typeface="PT Mono"/>
              </a:rPr>
              <a:t>ФАСАДА ЗДАНИЯ МАСТЕРСКИХ</a:t>
            </a:r>
          </a:p>
        </p:txBody>
      </p:sp>
      <p:sp>
        <p:nvSpPr>
          <p:cNvPr id="5" name="object 3">
            <a:extLst>
              <a:ext uri="{FF2B5EF4-FFF2-40B4-BE49-F238E27FC236}">
                <a16:creationId xmlns="" xmlns:a16="http://schemas.microsoft.com/office/drawing/2014/main" id="{04E9EC64-3DB9-45E3-B877-B931DA40C362}"/>
              </a:ext>
            </a:extLst>
          </p:cNvPr>
          <p:cNvSpPr txBox="1"/>
          <p:nvPr/>
        </p:nvSpPr>
        <p:spPr>
          <a:xfrm>
            <a:off x="412696" y="1293786"/>
            <a:ext cx="507301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75" dirty="0">
                <a:latin typeface="PT Mono"/>
                <a:cs typeface="PT Mono"/>
              </a:rPr>
              <a:t>РЕГИОН</a:t>
            </a:r>
            <a:r>
              <a:rPr sz="2400" spc="-75">
                <a:latin typeface="PT Mono"/>
                <a:cs typeface="PT Mono"/>
              </a:rPr>
              <a:t>:</a:t>
            </a:r>
            <a:r>
              <a:rPr lang="ru-RU" sz="2400" spc="-75" dirty="0">
                <a:latin typeface="PT Mono"/>
                <a:cs typeface="PT Mono"/>
              </a:rPr>
              <a:t> </a:t>
            </a:r>
            <a:r>
              <a:rPr lang="ru-RU" sz="2400" b="1" spc="-75" dirty="0" smtClean="0">
                <a:latin typeface="PT Mono"/>
                <a:cs typeface="PT Mono"/>
              </a:rPr>
              <a:t>Чувашская Республика</a:t>
            </a:r>
            <a:r>
              <a:rPr lang="ru-RU" sz="2400" b="1" spc="-55" dirty="0" smtClean="0">
                <a:latin typeface="PT Mono"/>
                <a:cs typeface="PT Mono"/>
              </a:rPr>
              <a:t> </a:t>
            </a:r>
            <a:endParaRPr sz="2400" b="1" dirty="0">
              <a:latin typeface="PT Mono"/>
              <a:cs typeface="PT Mono"/>
            </a:endParaRPr>
          </a:p>
        </p:txBody>
      </p:sp>
      <p:pic>
        <p:nvPicPr>
          <p:cNvPr id="4098" name="Picture 2" descr="G:\DCIM\100CANON\IMG_97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76" y="3722678"/>
            <a:ext cx="7400804" cy="4437056"/>
          </a:xfrm>
          <a:prstGeom prst="rect">
            <a:avLst/>
          </a:prstGeom>
          <a:noFill/>
        </p:spPr>
      </p:pic>
      <p:sp>
        <p:nvSpPr>
          <p:cNvPr id="12" name="object 4">
            <a:extLst>
              <a:ext uri="{FF2B5EF4-FFF2-40B4-BE49-F238E27FC236}">
                <a16:creationId xmlns="" xmlns:a16="http://schemas.microsoft.com/office/drawing/2014/main" id="{F04BCE41-8BB8-4FA8-9B81-072D994D79EA}"/>
              </a:ext>
            </a:extLst>
          </p:cNvPr>
          <p:cNvSpPr txBox="1"/>
          <p:nvPr/>
        </p:nvSpPr>
        <p:spPr>
          <a:xfrm>
            <a:off x="457200" y="6299200"/>
            <a:ext cx="6692900" cy="2254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sz="2400" spc="-45" dirty="0">
                <a:latin typeface="PT Mono"/>
              </a:rPr>
              <a:t>АДРЕС</a:t>
            </a:r>
            <a:r>
              <a:rPr lang="ru-RU" sz="2400" spc="-45" dirty="0">
                <a:latin typeface="PT Mono"/>
              </a:rPr>
              <a:t> РАСПОЛОЖЕНИЯ МАСТЕРСКИХ</a:t>
            </a:r>
            <a:r>
              <a:rPr sz="2400" spc="-45">
                <a:latin typeface="PT Mono"/>
              </a:rPr>
              <a:t>:</a:t>
            </a:r>
            <a:r>
              <a:rPr lang="ru-RU" sz="2400" spc="-45" dirty="0">
                <a:latin typeface="PT Mono"/>
              </a:rPr>
              <a:t> </a:t>
            </a:r>
            <a:r>
              <a:rPr lang="ru-RU" sz="2400" b="1" spc="-55" dirty="0" smtClean="0">
                <a:latin typeface="PT Mono"/>
                <a:cs typeface="PT Mono"/>
              </a:rPr>
              <a:t>429951, Республика Чувашия,                                    г. Новочебоксарск, ул. Жени Крутовой, д. 1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endParaRPr lang="ru-RU" sz="2400" b="1" spc="-55" dirty="0" smtClean="0">
              <a:latin typeface="PT Mon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lang="ru-RU" sz="2400" b="1" spc="-55" dirty="0" smtClean="0">
                <a:latin typeface="PT Mono"/>
                <a:cs typeface="PT Mono"/>
              </a:rPr>
              <a:t>429951, Республика Чувашия,                                      г. Новочебоксарск, ул. Жени Крутовой, д. 2</a:t>
            </a:r>
            <a:endParaRPr sz="2400" b="1" spc="-45" dirty="0">
              <a:latin typeface="PT Mon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1. </a:t>
            </a:r>
            <a:r>
              <a:rPr lang="ru-RU" sz="4200" b="1" dirty="0" err="1" smtClean="0">
                <a:solidFill>
                  <a:sysClr val="windowText" lastClr="000000"/>
                </a:solidFill>
                <a:cs typeface="Times New Roman"/>
              </a:rPr>
              <a:t>Мехатроника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98844" y="8366148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5123" name="Picture 3" descr="D:\мастер\20201111_1749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8066" y="2508232"/>
            <a:ext cx="6834236" cy="512567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324" y="2508232"/>
            <a:ext cx="676279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4"/>
          <p:cNvSpPr/>
          <p:nvPr/>
        </p:nvSpPr>
        <p:spPr>
          <a:xfrm>
            <a:off x="11199834" y="8294710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1. </a:t>
            </a:r>
            <a:r>
              <a:rPr lang="ru-RU" sz="4200" b="1" dirty="0" err="1" smtClean="0">
                <a:solidFill>
                  <a:sysClr val="windowText" lastClr="000000"/>
                </a:solidFill>
                <a:cs typeface="Times New Roman"/>
              </a:rPr>
              <a:t>Мехатроника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5122" name="Picture 2" descr="D:\мастер\20201111_174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8066" y="2651108"/>
            <a:ext cx="6715172" cy="503638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62" y="2651108"/>
            <a:ext cx="6667547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4"/>
          <p:cNvSpPr/>
          <p:nvPr/>
        </p:nvSpPr>
        <p:spPr>
          <a:xfrm>
            <a:off x="3698844" y="8366148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11199834" y="8294710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2. Промышленная механика и монтаж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2051" name="Picture 3" descr="G:\DCIM\100CANON\IMG_97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5190" y="2722546"/>
            <a:ext cx="7007895" cy="467193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8513" y="2722546"/>
            <a:ext cx="619129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4"/>
          <p:cNvSpPr/>
          <p:nvPr/>
        </p:nvSpPr>
        <p:spPr>
          <a:xfrm>
            <a:off x="3698844" y="8366148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11199834" y="8294710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2. Промышленная механика и монтаж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076" y="2722546"/>
            <a:ext cx="628654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4"/>
          <p:cNvSpPr/>
          <p:nvPr/>
        </p:nvSpPr>
        <p:spPr>
          <a:xfrm>
            <a:off x="3698844" y="8366148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11199834" y="8294710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12" name="Picture 2" descr="G:\DCIM\100CANON\IMG_97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2380" y="2722546"/>
            <a:ext cx="6429420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3. Лабораторный химический анализ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70876" y="15081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0942" y="2579670"/>
            <a:ext cx="674371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200" y="2579670"/>
            <a:ext cx="6572296" cy="439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4"/>
          <p:cNvSpPr/>
          <p:nvPr/>
        </p:nvSpPr>
        <p:spPr>
          <a:xfrm>
            <a:off x="3627406" y="7937520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2" name="Rectangle 4"/>
          <p:cNvSpPr/>
          <p:nvPr/>
        </p:nvSpPr>
        <p:spPr>
          <a:xfrm>
            <a:off x="11199834" y="7866082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3. Лабораторный химический анализ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0942" y="2651108"/>
            <a:ext cx="6429421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200" y="2651108"/>
            <a:ext cx="6429420" cy="423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4"/>
          <p:cNvSpPr/>
          <p:nvPr/>
        </p:nvSpPr>
        <p:spPr>
          <a:xfrm>
            <a:off x="3627406" y="7937520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2" name="Rectangle 4"/>
          <p:cNvSpPr/>
          <p:nvPr/>
        </p:nvSpPr>
        <p:spPr>
          <a:xfrm>
            <a:off x="11199834" y="7866082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4. Интернет вещей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2053" name="Picture 5" descr="C:\Users\инга\Desktop\вещи\20201113_183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8066" y="2865422"/>
            <a:ext cx="6755689" cy="4714908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62" y="2793984"/>
            <a:ext cx="6643734" cy="47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4"/>
          <p:cNvSpPr/>
          <p:nvPr/>
        </p:nvSpPr>
        <p:spPr>
          <a:xfrm>
            <a:off x="3627406" y="8294710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11271272" y="8151834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3007</TotalTime>
  <Words>146</Words>
  <Application>Microsoft Office PowerPoint</Application>
  <PresentationFormat>Произвольный</PresentationFormat>
  <Paragraphs>358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ОБЩАЯ ИНФОРМАЦИЯ</vt:lpstr>
      <vt:lpstr>Мастерская 1. Мехатроника</vt:lpstr>
      <vt:lpstr>Мастерская 1. Мехатроника</vt:lpstr>
      <vt:lpstr>Мастерская 2. Промышленная механика и монтаж</vt:lpstr>
      <vt:lpstr>Мастерская 2. Промышленная механика и монтаж</vt:lpstr>
      <vt:lpstr>Мастерская 3. Лабораторный химический анализ</vt:lpstr>
      <vt:lpstr>Мастерская 3. Лабораторный химический анализ</vt:lpstr>
      <vt:lpstr>Мастерская 4. Интернет вещей</vt:lpstr>
      <vt:lpstr>Мастерская 4. Интернет вещей</vt:lpstr>
      <vt:lpstr>Мастерская 5. Промышленная автоматика</vt:lpstr>
      <vt:lpstr>Мастерская 5. Промышленная автоматика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ДЛЯ  ПОЛУЧАТЕЛЕЙ  ГРАНТА</dc:title>
  <dc:creator>user</dc:creator>
  <cp:lastModifiedBy>User</cp:lastModifiedBy>
  <cp:revision>151</cp:revision>
  <dcterms:created xsi:type="dcterms:W3CDTF">2020-02-05T12:36:24Z</dcterms:created>
  <dcterms:modified xsi:type="dcterms:W3CDTF">2020-11-25T12:07:33Z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2020-02-05T00:00:00Z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2020-02-05T00:00:00Z</vt:filetime>
  </property>
</Properties>
</file>